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2" name="저자 및 날짜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저자 및 날짜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3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슬라이드 부제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G_0240.JPG" descr="IMG_0240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8906" r="0" b="2890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2" name="저자 및 날짜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뒤뚱이모티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47DB7"/>
                    </a:gs>
                    <a:gs pos="100000">
                      <a:schemeClr val="accent6">
                        <a:satOff val="15236"/>
                        <a:lumOff val="17673"/>
                      </a:schemeClr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뒤뚱이모티콘</a:t>
            </a:r>
          </a:p>
        </p:txBody>
      </p:sp>
      <p:sp>
        <p:nvSpPr>
          <p:cNvPr id="154" name="프레젠테이션 부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Yes뚱,No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Yes뚱,No뚱</a:t>
            </a:r>
          </a:p>
        </p:txBody>
      </p:sp>
      <p:sp>
        <p:nvSpPr>
          <p:cNvPr id="197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13_yes.png" descr="13_y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0401" y="4037467"/>
            <a:ext cx="7848601" cy="784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14_no.png" descr="14_n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47655" y="3839192"/>
            <a:ext cx="8245149" cy="824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웃기다뚱, 놀랐다뚱,좋아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웃기다뚱, 놀랐다뚱,좋아뚱</a:t>
            </a:r>
          </a:p>
        </p:txBody>
      </p:sp>
      <p:sp>
        <p:nvSpPr>
          <p:cNvPr id="202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17_funny.png" descr="17_funn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515" y="3569866"/>
            <a:ext cx="7848601" cy="784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18_okay.png" descr="18_ok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19315" y="3569866"/>
            <a:ext cx="7848601" cy="784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15_surprise.png" descr="15_surpri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4035" y="4604230"/>
            <a:ext cx="7848601" cy="784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뒤뚱이모티콘 장점, 단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뒤뚱이모티콘 장점, 단점</a:t>
            </a:r>
          </a:p>
        </p:txBody>
      </p:sp>
      <p:sp>
        <p:nvSpPr>
          <p:cNvPr id="208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장점: 귀엽다!(가장큰 장점) , 이름외우기가 쉽다.(뒤뚱이모티콘)…"/>
          <p:cNvSpPr txBox="1"/>
          <p:nvPr>
            <p:ph type="body" idx="1"/>
          </p:nvPr>
        </p:nvSpPr>
        <p:spPr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장점: 귀엽다!(가장큰 장점) , 이름외우기가 쉽다.(뒤뚱이모티콘)</a:t>
            </a:r>
          </a:p>
          <a:p>
            <a: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단점: 아이폰 메시지에서만 된다…(다른폰도 할수있게 만들어 볼게요!)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64294146181__B7C8602D-7A15-4264-801C-288191895553.JPG" descr="64294146181__B7C8602D-7A15-4264-801C-288191895553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500" r="0" b="1250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12" name="저자 및 날짜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감사합니다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감사합니다!</a:t>
            </a:r>
          </a:p>
        </p:txBody>
      </p:sp>
      <p:sp>
        <p:nvSpPr>
          <p:cNvPr id="214" name="참고: 서아윤이 자료 직접 만들었음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hueOff val="381599"/>
                        <a:lumOff val="-17182"/>
                      </a:schemeClr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참고: 서아윤이 자료 직접 만들었음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이미지 갤러리"/>
          <p:cNvGrpSpPr/>
          <p:nvPr/>
        </p:nvGrpSpPr>
        <p:grpSpPr>
          <a:xfrm>
            <a:off x="5550249" y="619622"/>
            <a:ext cx="13283502" cy="13073656"/>
            <a:chOff x="0" y="0"/>
            <a:chExt cx="13283500" cy="13073654"/>
          </a:xfrm>
        </p:grpSpPr>
        <p:pic>
          <p:nvPicPr>
            <p:cNvPr id="156" name="1024.png" descr="102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036" r="0" b="3036"/>
            <a:stretch>
              <a:fillRect/>
            </a:stretch>
          </p:blipFill>
          <p:spPr>
            <a:xfrm>
              <a:off x="0" y="0"/>
              <a:ext cx="13283501" cy="12476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" name="설명"/>
            <p:cNvSpPr/>
            <p:nvPr/>
          </p:nvSpPr>
          <p:spPr>
            <a:xfrm>
              <a:off x="0" y="12552954"/>
              <a:ext cx="132835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뒤하- 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뒤하- 뚱</a:t>
            </a:r>
          </a:p>
        </p:txBody>
      </p:sp>
      <p:sp>
        <p:nvSpPr>
          <p:cNvPr id="161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64" name="이미지 갤러리"/>
          <p:cNvGrpSpPr/>
          <p:nvPr/>
        </p:nvGrpSpPr>
        <p:grpSpPr>
          <a:xfrm>
            <a:off x="7665084" y="2586167"/>
            <a:ext cx="9461604" cy="10795789"/>
            <a:chOff x="0" y="0"/>
            <a:chExt cx="9461603" cy="10795788"/>
          </a:xfrm>
        </p:grpSpPr>
        <p:pic>
          <p:nvPicPr>
            <p:cNvPr id="162" name="안녕뒤뚱_(뒤-하)👋.png" descr="안녕뒤뚱_(뒤-하)👋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1897" r="0" b="11897"/>
            <a:stretch>
              <a:fillRect/>
            </a:stretch>
          </p:blipFill>
          <p:spPr>
            <a:xfrm>
              <a:off x="0" y="0"/>
              <a:ext cx="9461604" cy="10198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설명"/>
            <p:cNvSpPr/>
            <p:nvPr/>
          </p:nvSpPr>
          <p:spPr>
            <a:xfrm>
              <a:off x="0" y="10275088"/>
              <a:ext cx="946160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배터리부족뚱, 심심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배터리부족뚱, 심심뚱</a:t>
            </a:r>
          </a:p>
        </p:txBody>
      </p:sp>
      <p:sp>
        <p:nvSpPr>
          <p:cNvPr id="167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04_no_battery.png" descr="04_no_batte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3950" y="4018623"/>
            <a:ext cx="7848601" cy="784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06_boring.png" descr="06_bor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9218" y="4018623"/>
            <a:ext cx="7848601" cy="784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눈물바다뚱, 활화산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눈물바다뚱, 활화산뚱</a:t>
            </a:r>
          </a:p>
        </p:txBody>
      </p:sp>
      <p:sp>
        <p:nvSpPr>
          <p:cNvPr id="172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03_tears.png" descr="03_tea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8949" y="4670339"/>
            <a:ext cx="7848601" cy="784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08_volcano.png" descr="08_volcan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8942" y="4670339"/>
            <a:ext cx="7848601" cy="784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그게뭐냐뚱, 제발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그게뭐냐뚱, 제발뚱</a:t>
            </a:r>
          </a:p>
        </p:txBody>
      </p:sp>
      <p:sp>
        <p:nvSpPr>
          <p:cNvPr id="177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05_please.png" descr="05_ple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9183" y="4775646"/>
            <a:ext cx="7064359" cy="7064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07_question.png" descr="07_ques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457" y="3533561"/>
            <a:ext cx="8410449" cy="880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축-하뚱, 방해금지!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축-하뚱, 방해금지!뚱</a:t>
            </a:r>
          </a:p>
        </p:txBody>
      </p:sp>
      <p:sp>
        <p:nvSpPr>
          <p:cNvPr id="182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02_congrat.png" descr="02_congra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1278" y="4189455"/>
            <a:ext cx="7406847" cy="7406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09_dnd.png" descr="09_d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65084" y="4588373"/>
            <a:ext cx="8117154" cy="8117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바쁘다뚱, 하트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바쁘다뚱, 하트뚱</a:t>
            </a:r>
          </a:p>
        </p:txBody>
      </p:sp>
      <p:sp>
        <p:nvSpPr>
          <p:cNvPr id="187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8" name="10_busy.png" descr="10_bus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6356" y="3691014"/>
            <a:ext cx="8773453" cy="8773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11_heart.png" descr="11_hea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82719" y="4599184"/>
            <a:ext cx="7923771" cy="7923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잔다뚱,어질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잔다뚱,어질뚱</a:t>
            </a:r>
          </a:p>
        </p:txBody>
      </p:sp>
      <p:sp>
        <p:nvSpPr>
          <p:cNvPr id="192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12_sleep.png" descr="12_slee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0401" y="4263390"/>
            <a:ext cx="7848601" cy="784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16_dizzy.png" descr="16_dizz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63603" y="3659144"/>
            <a:ext cx="7848601" cy="784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